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3" r:id="rId2"/>
    <p:sldId id="392" r:id="rId3"/>
  </p:sldIdLst>
  <p:sldSz cx="12192000" cy="6858000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00"/>
    <a:srgbClr val="D7DF23"/>
    <a:srgbClr val="CAAAD1"/>
    <a:srgbClr val="D5DE23"/>
    <a:srgbClr val="FFA133"/>
    <a:srgbClr val="60CA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78293" autoAdjust="0"/>
  </p:normalViewPr>
  <p:slideViewPr>
    <p:cSldViewPr snapToGrid="0">
      <p:cViewPr varScale="1">
        <p:scale>
          <a:sx n="89" d="100"/>
          <a:sy n="89" d="100"/>
        </p:scale>
        <p:origin x="153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96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>
        <p:scale>
          <a:sx n="110" d="100"/>
          <a:sy n="110" d="100"/>
        </p:scale>
        <p:origin x="648" y="-149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BC9F8-792C-427A-96E3-2057D361A573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3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977B6-A200-49DC-A2BD-242321B353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030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3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AED3A-C88B-43FE-9A75-F628B7C76A45}" type="datetimeFigureOut">
              <a:rPr lang="en-GB" smtClean="0"/>
              <a:t>16/06/2021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71382"/>
            <a:ext cx="789940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3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3" y="6456613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1820-4417-4BA7-AC4E-4A2492CE5A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90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56FD5737-02A2-4D4E-8890-6C72BB9565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52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C1820-4417-4BA7-AC4E-4A2492CE5A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44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7E37-1FA6-4610-BCE4-4A6C51EB9CF1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96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2C92-4A04-454E-9F6F-91F23D202BF2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14BF7-C6A6-44A3-97C9-03E0416FF6BC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88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37E7B-386F-467E-8F06-881196A506A9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34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5A6D-6B9C-4DEF-92CA-3AD7A3640279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33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8FE3-0E0B-420C-B80B-2B3C60C4EBC4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61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FFD9-E383-42C0-9175-E5E339A742A1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53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E514-4757-4A05-8159-14D05D24561F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75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67FF-09C0-4496-A93D-05BECA95ECEE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10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2DBF-9C1F-47E7-B7B1-643283922474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19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639C-A395-4B79-8054-7280CE2388C2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87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87F3-4EEF-4CC2-BFEA-2F62F4884B79}" type="datetime1">
              <a:rPr lang="en-GB" smtClean="0"/>
              <a:t>16/06/2021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05D9A-019B-4E19-A716-F61A8B7889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5693500"/>
            <a:ext cx="12230150" cy="1190625"/>
          </a:xfrm>
          <a:prstGeom prst="rect">
            <a:avLst/>
          </a:prstGeom>
          <a:solidFill>
            <a:srgbClr val="D7DF2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290" y="6144044"/>
            <a:ext cx="4069928" cy="28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0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86" y="372164"/>
            <a:ext cx="2750876" cy="1016000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848" y="880164"/>
            <a:ext cx="11868152" cy="1655762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Myriad Pro" panose="020B0503030403020204"/>
              </a:rPr>
              <a:t>Stay interviews</a:t>
            </a:r>
          </a:p>
          <a:p>
            <a:endParaRPr lang="en-GB" sz="3200" b="1" dirty="0">
              <a:latin typeface="Myriad Pro" panose="020B0503030403020204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Myriad Pro" panose="020B0503030403020204"/>
              </a:rPr>
              <a:t>What talents, or skills do you have that we haven’t made the most of?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GB" sz="2800" dirty="0">
                <a:latin typeface="Myriad Pro" panose="020B0503030403020204"/>
              </a:rPr>
              <a:t>What is one thing you wish you could change about working here?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GB" sz="2800" dirty="0">
                <a:latin typeface="Myriad Pro" panose="020B0503030403020204"/>
              </a:rPr>
              <a:t>What would you like to learn during your time here?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GB" sz="2800" dirty="0">
                <a:latin typeface="Myriad Pro" panose="020B0503030403020204"/>
              </a:rPr>
              <a:t>How do you like to be appreciated and recognised?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GB" sz="2800" dirty="0">
                <a:latin typeface="Myriad Pro" panose="020B0503030403020204"/>
              </a:rPr>
              <a:t>As your manager, how can I best support you?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Myriad Pro" panose="020B0503030403020204"/>
              </a:rPr>
              <a:t>What do you look forward to when you come to work each day?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Myriad Pro" panose="020B0503030403020204"/>
              </a:rPr>
              <a:t>Do you have the tools and resources needed to effectively do your job?</a:t>
            </a:r>
          </a:p>
          <a:p>
            <a:pPr algn="l"/>
            <a:endParaRPr lang="en-GB" dirty="0"/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33070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318" y="1766959"/>
            <a:ext cx="6966381" cy="2572942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E76FD1C-AF0F-494B-85AC-47FF57C18F65}"/>
              </a:ext>
            </a:extLst>
          </p:cNvPr>
          <p:cNvSpPr txBox="1">
            <a:spLocks/>
          </p:cNvSpPr>
          <p:nvPr/>
        </p:nvSpPr>
        <p:spPr>
          <a:xfrm>
            <a:off x="1685925" y="4916947"/>
            <a:ext cx="8820149" cy="5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GB" sz="3600" b="1" dirty="0">
                <a:latin typeface="Myriad Pro" panose="020B05030304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www.cohesionrecruitment.com</a:t>
            </a:r>
            <a:endParaRPr lang="en-GB" b="1" dirty="0">
              <a:latin typeface="Myriad Pro" panose="020B0503030403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95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9470</TotalTime>
  <Words>97</Words>
  <Application>Microsoft Office PowerPoint</Application>
  <PresentationFormat>Widescreen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Shepherd</dc:creator>
  <cp:lastModifiedBy>Kate Lee</cp:lastModifiedBy>
  <cp:revision>110</cp:revision>
  <dcterms:created xsi:type="dcterms:W3CDTF">2018-11-07T11:18:15Z</dcterms:created>
  <dcterms:modified xsi:type="dcterms:W3CDTF">2021-06-16T10:48:02Z</dcterms:modified>
</cp:coreProperties>
</file>